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6" autoAdjust="0"/>
    <p:restoredTop sz="94660"/>
  </p:normalViewPr>
  <p:slideViewPr>
    <p:cSldViewPr snapToGrid="0">
      <p:cViewPr varScale="1">
        <p:scale>
          <a:sx n="78" d="100"/>
          <a:sy n="78" d="100"/>
        </p:scale>
        <p:origin x="69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ACA08-7E9C-107D-2B74-129E8A85A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1360A1-4B42-99AC-1086-BA3FE82462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77660-A912-639E-C54C-506848DD1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E016B-A86D-5845-9269-0A45E49A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8A04A-78E0-11D3-9C10-236EF18FA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03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840DA-C69C-6BA6-FD9D-944ABB994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BCEAC4-D630-0F02-15E1-F7B171F14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7A089-F38B-070E-2936-82AB3AD30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CD3BD-CA1A-6C9B-E3BB-C07667866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2136E-4231-79D1-667C-E25CB09C3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142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6EE61D-D856-E9BC-0E46-82E4A0C80B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43DB48-1AD9-A5E7-B944-470DA3174D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A27A8-5717-53DE-34D2-E28446142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F8912-8895-3A1D-9DEE-3C0A29421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727F1-70F0-5C86-3B8D-E3AB2216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19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EBC48-E376-62CA-780A-325509EAA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D724E-0B3A-2306-D04C-AC9C80CE3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9849E-5407-2A84-51D6-3DDB754A4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FFE94-BE1E-5FC1-498F-BCADDF78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055D0-FC62-0A79-F0D2-D7B7F2679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968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E489E-7A0D-5638-0D27-211490989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2CE34-0F01-C9EF-7E60-F24472234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7A9C0-3600-ECBF-4AC0-57A2AC09D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2EE4F-B7D8-9DF7-AAE2-32D015CDC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3AAE1-9D08-297F-DA65-4A0800D3F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978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8D7D-9F07-0525-592B-B7ACE911F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7755E-652D-CFD6-3E78-5A3862BDE9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6F3CC-F99B-34F5-4717-A1B443CAC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F8A703-2B44-D09C-E842-E664F8A4F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FA35B-DD9E-C69D-8F04-0CB7B1E7B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024DA-D54C-B982-00AC-0787339B7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124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CF39E-065E-547B-42E7-7CADE40DC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ED57D-6B5D-ACD4-EF65-DAF0440966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793F9-7154-EFE1-DFB0-530CCE1F8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5B098B-AE17-E281-0ED7-72788863F3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70B226-A298-F28C-D97F-4A3735A13A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BDB86C-0A40-5CEE-B8CA-3EA413977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1B46A5-17A2-7F06-9894-FC2D4FF76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A344C4-7B29-8359-07ED-5361F6A4B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50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EE2A-791A-D365-F873-AD59EFC12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05F5B5-D5D6-247E-51DA-BF5E4ED0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8F0D30-8B58-B2E3-7C5C-1C5AFCA84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8D081B-4EDF-3DB1-A1C7-5142575B5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957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38927-C1B0-5597-A432-8BEDC11C2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747EEC-6D68-3049-D614-246F5525D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96972-6A7F-78FD-A37A-E37D4BA84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5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F9CA7-9A85-06A3-C0B5-CE1737AC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E63F1-63B7-3111-44CB-287A50226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DD614-830E-D36A-8A40-3AE3D3216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E4DF3-E87D-238C-D7EF-041F9F770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D01B9-4620-BB00-2360-B2A1CF9A2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36FF5-F0ED-C36B-9674-593A96047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DDE9F-6A89-07CC-479F-D53C4B2FD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536FA5-528B-945F-A9BC-6DFCC9D01C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FFF95-9ABB-BEB1-BD86-E94809367F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6CA775-391E-8967-2E33-37E52C19B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B52F7-2C62-CDC3-2C33-19D768A65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D21754-A0BF-C758-172F-406088149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26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502D9A-AA16-560D-0076-8C66FEC10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B666E-0455-99D3-DB6A-E1B0B811B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2F9B4-6BAA-7C3F-1F81-E1C7AD2CFA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D10C3C-A2CD-4AAC-9B9E-1F481A34E64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B214F-0DAF-E829-D2D6-D032601C06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B2B43-9F23-4AF0-EE8D-896A25704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F6353D-90F8-402C-B639-00108FCFF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671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box with buttons and a screen&#10;&#10;AI-generated content may be incorrect.">
            <a:extLst>
              <a:ext uri="{FF2B5EF4-FFF2-40B4-BE49-F238E27FC236}">
                <a16:creationId xmlns:a16="http://schemas.microsoft.com/office/drawing/2014/main" id="{1A73D534-DDB3-6710-9133-C61F2C8CA8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645" y="806245"/>
            <a:ext cx="5202710" cy="524551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E075D8-76A6-DEE0-47D6-3C4301F0847F}"/>
              </a:ext>
            </a:extLst>
          </p:cNvPr>
          <p:cNvCxnSpPr>
            <a:cxnSpLocks/>
          </p:cNvCxnSpPr>
          <p:nvPr/>
        </p:nvCxnSpPr>
        <p:spPr>
          <a:xfrm flipV="1">
            <a:off x="2994660" y="3429000"/>
            <a:ext cx="1470906" cy="3962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13EC74-F496-4A79-F3F6-FA51460EA5B8}"/>
              </a:ext>
            </a:extLst>
          </p:cNvPr>
          <p:cNvCxnSpPr>
            <a:cxnSpLocks/>
          </p:cNvCxnSpPr>
          <p:nvPr/>
        </p:nvCxnSpPr>
        <p:spPr>
          <a:xfrm flipV="1">
            <a:off x="2994660" y="3878580"/>
            <a:ext cx="2469126" cy="5029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BF11FEB-0130-7689-2168-9BFDE57CD244}"/>
              </a:ext>
            </a:extLst>
          </p:cNvPr>
          <p:cNvCxnSpPr>
            <a:cxnSpLocks/>
          </p:cNvCxnSpPr>
          <p:nvPr/>
        </p:nvCxnSpPr>
        <p:spPr>
          <a:xfrm>
            <a:off x="7642860" y="3345180"/>
            <a:ext cx="1386840" cy="2133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74FC4-2183-570D-0989-166E63F2B1AE}"/>
              </a:ext>
            </a:extLst>
          </p:cNvPr>
          <p:cNvCxnSpPr>
            <a:cxnSpLocks/>
          </p:cNvCxnSpPr>
          <p:nvPr/>
        </p:nvCxnSpPr>
        <p:spPr>
          <a:xfrm>
            <a:off x="7802880" y="1930933"/>
            <a:ext cx="1226820" cy="15694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212B22-0179-9FC3-03FE-D0240AA2BA0B}"/>
              </a:ext>
            </a:extLst>
          </p:cNvPr>
          <p:cNvCxnSpPr>
            <a:cxnSpLocks/>
          </p:cNvCxnSpPr>
          <p:nvPr/>
        </p:nvCxnSpPr>
        <p:spPr>
          <a:xfrm>
            <a:off x="2994660" y="1758745"/>
            <a:ext cx="1348863" cy="11884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D482C58-F0FD-9254-C417-568F9FA2D16E}"/>
              </a:ext>
            </a:extLst>
          </p:cNvPr>
          <p:cNvCxnSpPr>
            <a:cxnSpLocks/>
          </p:cNvCxnSpPr>
          <p:nvPr/>
        </p:nvCxnSpPr>
        <p:spPr>
          <a:xfrm flipV="1">
            <a:off x="2994660" y="2117622"/>
            <a:ext cx="2293743" cy="5265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69CC291-D336-229B-2468-C49900A01897}"/>
              </a:ext>
            </a:extLst>
          </p:cNvPr>
          <p:cNvSpPr txBox="1"/>
          <p:nvPr/>
        </p:nvSpPr>
        <p:spPr>
          <a:xfrm>
            <a:off x="2177908" y="1510797"/>
            <a:ext cx="1348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BBF488F-6467-1165-D90F-0AF84342F477}"/>
              </a:ext>
            </a:extLst>
          </p:cNvPr>
          <p:cNvSpPr txBox="1"/>
          <p:nvPr/>
        </p:nvSpPr>
        <p:spPr>
          <a:xfrm>
            <a:off x="2175510" y="2389233"/>
            <a:ext cx="1348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629414-BDD1-37C5-74E7-F2544781A6A7}"/>
              </a:ext>
            </a:extLst>
          </p:cNvPr>
          <p:cNvSpPr txBox="1"/>
          <p:nvPr/>
        </p:nvSpPr>
        <p:spPr>
          <a:xfrm>
            <a:off x="2175510" y="3604706"/>
            <a:ext cx="1348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1FA6519-9332-FB11-4A27-3DB60B1B2F99}"/>
              </a:ext>
            </a:extLst>
          </p:cNvPr>
          <p:cNvSpPr txBox="1"/>
          <p:nvPr/>
        </p:nvSpPr>
        <p:spPr>
          <a:xfrm>
            <a:off x="2175510" y="4150667"/>
            <a:ext cx="1348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AA1E49-DFCC-D205-D2FC-B05034F4AD38}"/>
              </a:ext>
            </a:extLst>
          </p:cNvPr>
          <p:cNvSpPr txBox="1"/>
          <p:nvPr/>
        </p:nvSpPr>
        <p:spPr>
          <a:xfrm>
            <a:off x="8522907" y="3345180"/>
            <a:ext cx="1348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8F35D0-8FAE-1686-CA21-9E3D2CA4E5F9}"/>
              </a:ext>
            </a:extLst>
          </p:cNvPr>
          <p:cNvSpPr txBox="1"/>
          <p:nvPr/>
        </p:nvSpPr>
        <p:spPr>
          <a:xfrm>
            <a:off x="8522906" y="1857047"/>
            <a:ext cx="1348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93806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chayut sapphakhao</dc:creator>
  <cp:lastModifiedBy>chayut sapphakhao</cp:lastModifiedBy>
  <cp:revision>2</cp:revision>
  <dcterms:created xsi:type="dcterms:W3CDTF">2025-11-23T15:41:35Z</dcterms:created>
  <dcterms:modified xsi:type="dcterms:W3CDTF">2025-11-24T04:01:57Z</dcterms:modified>
</cp:coreProperties>
</file>

<file path=docProps/thumbnail.jpeg>
</file>